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2946" y="-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1796055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№139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мая 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мая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восточный, юго-восточный ночью 4-9, днем 9-14 м/с. Температура воздуха ночью 11-13, днем 25-27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гроза, град, шквал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 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6774235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5874</TotalTime>
  <Words>562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1165</cp:revision>
  <cp:lastPrinted>2021-07-01T03:56:27Z</cp:lastPrinted>
  <dcterms:created xsi:type="dcterms:W3CDTF">2024-09-22T07:48:17Z</dcterms:created>
  <dcterms:modified xsi:type="dcterms:W3CDTF">2026-05-19T09:09:37Z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